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96e63fb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96e63fb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6dbcfd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e6dbcfd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6dbcfd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e6dbcfd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e6dbcfd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e6dbcfd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4e64f3fe3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4e64f3fe3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e6dbcfd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e6dbcfd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d2618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fd2618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e6dbcfd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e6dbcfd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e6dbcfd1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e6dbcfd1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6dbcfd1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e6dbcfd1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67fc8a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67fc8a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6dbcfd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6dbcfd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6dbcfd1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e6dbcfd1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e6dbcfd1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e6dbcfd1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e6dbcfd1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e6dbcfd1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e6dbcfd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e6dbcfd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fd26182e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fd26182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fd26182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fd26182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e6dbcfd1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e6dbcfd1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e6dbcfd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e6dbcfd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fd26182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fd26182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4e64f3fe3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4e64f3fe3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4e64f3fe3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4e64f3fe3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96e63fb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96e63fb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6dbcf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6dbcf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6dbcfd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6dbcfd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6dbcfd1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e6dbcfd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6e63fb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6e63fb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6dbcfd1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e6dbcfd1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32250" y="1169425"/>
            <a:ext cx="8607600" cy="28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166"/>
              <a:t>Legal Austrian RAG system</a:t>
            </a:r>
            <a:endParaRPr b="1" sz="2366"/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1200"/>
              <a:t>Mehdin Masinovic &amp; Leon Beccard</a:t>
            </a:r>
            <a:endParaRPr b="1" sz="12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25.04.2025</a:t>
            </a:r>
            <a:endParaRPr b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Project architecture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767250" y="9281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Viennese building regulation legal text corpus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Q&amp;A dataset by legal expert with 11 Q&amp;A pairs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with FastAPI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Database: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Elasticsearch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container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Deepeval, Individual evaluation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jinaai/jina-embeddings-v2-base-de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Encoder: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cross-encoder/msmarco-MiniLM-L12-en-de-v1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LLM: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gemma3:27b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767250" y="928163"/>
            <a:ext cx="74019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legal text document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text using different strategies and sizes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embeddings for each chunk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 chunks in Elasticsearch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user query, retrieve relevant chunks, rerank with cross-encoder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context to LLM for final answer generation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with our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 and reference answers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67250" y="928163"/>
            <a:ext cx="74019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LLM-as-a-judge -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with Deepeval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Correctness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Accuracy of the generated response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Relevance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well the answer addresses the query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Quality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Relevance and usefulness of retrieved context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Faithfulness to Context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Whether the answer stays true to the retrieved information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Score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Aggregate metric reflecting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Evaluation based on Keywords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measurement: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important keywords in answers or contexts like a paragraph number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Answer/Retrieval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score of 1 if keyword is found or 0 otherwise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of 11 points possible per Q&amp;A pair 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 Setup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67250" y="928163"/>
            <a:ext cx="74019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Experiment Setup 1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on Server with GPU Nvidia GeForce GTX 660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1</a:t>
            </a: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Embedding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jinaai/jina-embeddings-v2-base-de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paraphrase-multilingual-MiniLM-L12-v2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 size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sizes from 0,125 kB to 128 kB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LLM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llama3-chatqa:8b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gemma3:27b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 Setup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67250" y="928163"/>
            <a:ext cx="74019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Experiment Setup 2: 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Lenovo Thinkpad Gen2 32GB RAM Intel Core i7 - CPU only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2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maximum chunk size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by article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by subarticle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number of selected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3 best chunks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5 best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LLM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llama3.2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llama3-chatqa:8b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deepseek-r1:latest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 Setup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02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Embedding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performance patterns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Small chunks (0.125KB - 0.5KB) deliver best overall 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Significant performance drop at 1.0KB chunk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jina-embeddings model shows more consistent patterns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13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Large Language</a:t>
            </a:r>
            <a:r>
              <a:rPr b="1" lang="de" sz="1200"/>
              <a:t>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gemma3:27b generally outperforms llama3-chatqa:8b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response to chunking strategies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Optimal chunk size consistent across both models (0.5KB)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Performance gap consistent across different metrics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and Requirements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Project architecture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 Setup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Findings and Conclusion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819150" y="862700"/>
            <a:ext cx="740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(0.125KB - 0.5KB):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performance across all metrics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answer relevance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chunks (1KB - 4KB):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drop, especially in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Varied impact on faithfulness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chunks (8KB+):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answer correctness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819150" y="862700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splitting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00" y="1464666"/>
            <a:ext cx="2561700" cy="153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53" y="14646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613989" y="3061800"/>
            <a:ext cx="2561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with splitting at 0,5 KB chunk size with top 5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subarticle with top 5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175" y="1464661"/>
            <a:ext cx="2561700" cy="15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plitting at each article with top 3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819150" y="892475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comparison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53" y="14429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686275" y="3061800"/>
            <a:ext cx="2489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Deepseek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6186013" y="3061800"/>
            <a:ext cx="2349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llama3.2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506200" y="3061800"/>
            <a:ext cx="2349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00" y="1486356"/>
            <a:ext cx="2489400" cy="149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112" y="1442950"/>
            <a:ext cx="2561777" cy="15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Key findings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819150" y="862700"/>
            <a:ext cx="74019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Optimal Configuration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Embedding: paraphrase-multilingual-MiniLM-L12-v2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on GPU: gemma3:27b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on CPU: llama3.2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size: 0.5KB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K chunks: 5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Size Impact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maintain semantic coherence while providing focused context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context dilute relevant information with noise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819150" y="862700"/>
            <a:ext cx="7401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Evaluator agreement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3.7 Sonnet and ChatGPT o4-mini show similar rating patterns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divergence in absolute scores but agreement on trends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and r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esource impact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needs seconds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needs minutes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819150" y="862700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Reproducibility - Same experiment run but different output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024" y="1512087"/>
            <a:ext cx="3999227" cy="239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81" y="1524212"/>
            <a:ext cx="3958712" cy="23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Conclusion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Conclusion</a:t>
            </a:r>
            <a:endParaRPr sz="2400"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819150" y="862700"/>
            <a:ext cx="74019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 selection has less impact than chunking strategy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powerful LLM improve performance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method LLM-as-judge proves effective for systematic comparison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evaluation method enables efficient comparison 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chunk sizes (0.5KB) provide optimal RAG performance for legal text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strategy to split text per subarticle improved retrieval part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Unstable reproducibility for retrieval and generative part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Conclusion</a:t>
            </a:r>
            <a:endParaRPr sz="2400"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819150" y="862700"/>
            <a:ext cx="74019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a RAG system remains difficult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systems quickly require heavier resources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Knowledge-Graph based retrieval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Multi-Hop Search with an Agent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RAG systems 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Introduction and Requirements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Thank you for your attention!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Still awake for a demo?</a:t>
            </a:r>
            <a:r>
              <a:rPr b="1" lang="de"/>
              <a:t>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819150" y="8982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legal Austrian corpus on Viennese building regulations is (currently) too specific for any LLM.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Retrieval Augmented Generation (RAG) to have a knowledge base to input with the user query and identify optimal configurations towards a provided Q&amp;A dataset by our legal expert.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819150" y="862700"/>
            <a:ext cx="74019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from LLM limitations to reduce hallucinations and avoid outdated knowledge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retrieval systems with generative AI to improve accuracy and context-relevance in question answering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components: Embedding model, Vector database, Chunking strategies, LLM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Hyperparameters in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Reranking model (Cross-Encoder)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size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best chunks selected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819150" y="862688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01" y="1400076"/>
            <a:ext cx="6985326" cy="2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889363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images.viblo.asia/full/fcc2cd03-b877-4cc8-84a9-1f73b13d38a8.png"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0" y="1378550"/>
            <a:ext cx="4736725" cy="3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19150" y="919263"/>
            <a:ext cx="7401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 have to be in german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without external resources like Cloud Providers or LLMs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methods on your own instead of sophisticated libraries like Langchain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Reproducible scientific evaluation on experiments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on a local device in regards of reasonable runtime (&lt;5 minutes)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  <p:pic>
        <p:nvPicPr>
          <p:cNvPr id="177" name="Google Shape;177;p21" title="ChatGPT Image Apr 9, 2025, 01_14_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" y="1056475"/>
            <a:ext cx="5102350" cy="340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